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usic festival app…"/>
          <p:cNvSpPr txBox="1"/>
          <p:nvPr>
            <p:ph type="ctrTitle"/>
          </p:nvPr>
        </p:nvSpPr>
        <p:spPr>
          <a:xfrm>
            <a:off x="1270000" y="177800"/>
            <a:ext cx="10464800" cy="1680022"/>
          </a:xfrm>
          <a:prstGeom prst="rect">
            <a:avLst/>
          </a:prstGeom>
        </p:spPr>
        <p:txBody>
          <a:bodyPr/>
          <a:lstStyle/>
          <a:p>
            <a:pPr defTabSz="519937">
              <a:defRPr sz="7119">
                <a:solidFill>
                  <a:srgbClr val="0086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Music festival app</a:t>
            </a:r>
          </a:p>
          <a:p>
            <a:pPr algn="l" defTabSz="406908">
              <a:defRPr sz="1424">
                <a:solidFill>
                  <a:srgbClr val="24292E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06908">
              <a:defRPr sz="177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Building a page for Bulgarian open-air music festival</a:t>
            </a:r>
          </a:p>
        </p:txBody>
      </p:sp>
      <p:sp>
        <p:nvSpPr>
          <p:cNvPr id="120" name="Изготвен от: Кристиана Ал-Атаси ф.н. 44714 и Станимир Мирчев ф.н. 44908"/>
          <p:cNvSpPr txBox="1"/>
          <p:nvPr>
            <p:ph type="subTitle" sz="quarter" idx="1"/>
          </p:nvPr>
        </p:nvSpPr>
        <p:spPr>
          <a:xfrm>
            <a:off x="1270000" y="9000678"/>
            <a:ext cx="10464800" cy="54416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Изготвен от: Кристиана Ал-Атаси ф.н. 44714 и Станимир Мирчев ф.н. 44908</a:t>
            </a:r>
          </a:p>
        </p:txBody>
      </p:sp>
      <p:grpSp>
        <p:nvGrpSpPr>
          <p:cNvPr id="123" name="Image Gallery"/>
          <p:cNvGrpSpPr/>
          <p:nvPr/>
        </p:nvGrpSpPr>
        <p:grpSpPr>
          <a:xfrm>
            <a:off x="2834158" y="2446883"/>
            <a:ext cx="7336484" cy="6053634"/>
            <a:chOff x="0" y="0"/>
            <a:chExt cx="7336482" cy="6053633"/>
          </a:xfrm>
        </p:grpSpPr>
        <p:pic>
          <p:nvPicPr>
            <p:cNvPr id="121" name="Screen Shot 2018-06-27 at 14.24.28.png" descr="Screen Shot 2018-06-27 at 14.24.2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898" t="0" r="2898" b="0"/>
            <a:stretch>
              <a:fillRect/>
            </a:stretch>
          </p:blipFill>
          <p:spPr>
            <a:xfrm>
              <a:off x="0" y="0"/>
              <a:ext cx="7336483" cy="5520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Home screen"/>
            <p:cNvSpPr/>
            <p:nvPr/>
          </p:nvSpPr>
          <p:spPr>
            <a:xfrm>
              <a:off x="0" y="5596433"/>
              <a:ext cx="733648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Home screen</a:t>
              </a:r>
            </a:p>
          </p:txBody>
        </p:sp>
      </p:grpSp>
      <p:sp>
        <p:nvSpPr>
          <p:cNvPr id="124" name="Angular 5…"/>
          <p:cNvSpPr txBox="1"/>
          <p:nvPr/>
        </p:nvSpPr>
        <p:spPr>
          <a:xfrm>
            <a:off x="531992" y="2240357"/>
            <a:ext cx="1837420" cy="52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Angular 5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br/>
            <a:r>
              <a:t>HTML 5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br/>
            <a:r>
              <a:t>CSS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br/>
            <a:r>
              <a:t>Node.js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Express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Angular 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Material</a:t>
            </a:r>
          </a:p>
        </p:txBody>
      </p:sp>
      <p:sp>
        <p:nvSpPr>
          <p:cNvPr id="125" name="Geolocation:…"/>
          <p:cNvSpPr txBox="1"/>
          <p:nvPr/>
        </p:nvSpPr>
        <p:spPr>
          <a:xfrm>
            <a:off x="10541421" y="2888057"/>
            <a:ext cx="2270660" cy="397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Geolocation: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Google Maps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Video: 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YouTube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Audio: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SoundCloud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MixCloud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8-06-27 at 14.24.41.png" descr="Screen Shot 2018-06-27 at 14.24.4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45" t="0" r="274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 Shot 2018-06-27 at 14.24.45.png" descr="Screen Shot 2018-06-27 at 14.24.4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45" t="0" r="274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8-06-27 at 14.24.51.png" descr="Screen Shot 2018-06-27 at 14.24.5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45" t="0" r="274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8-06-27 at 14.24.55.png" descr="Screen Shot 2018-06-27 at 14.24.5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45" t="0" r="274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 Shot 2018-06-27 at 14.15.18.png" descr="Screen Shot 2018-06-27 at 14.15.1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13705" y="897135"/>
            <a:ext cx="13232405" cy="795918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8-06-27 at 14.25.08.png" descr="Screen Shot 2018-06-27 at 14.25.0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45" t="0" r="274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